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73AB-40B0-79C6-6FC0-E4BA14DCF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DF0AE-F9EE-D48A-97F6-C67D318E6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6E551-E255-83F8-D20B-21A14487D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05D8A-4EE9-D371-E286-077C35BF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EAA43-EAD6-A774-A498-F90B378AE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319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DA00-F797-6F27-A4C2-D032D4BB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E3870-9468-50F2-A12F-1325036FB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56A41-707F-7517-6394-058CB16D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474E9-F36B-719B-D479-388FBA3D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A71D7-F9A2-9C67-394A-BC1372F30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6472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D24825-94B4-B9C3-F06E-CA7AA1E9F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EBB65-EC87-7A42-C03C-B99D94113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9E54F-193B-6290-B0BE-D0FDD3EAB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120F7-8E09-9A53-4CEC-C8209A89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BADFE-F109-2ED4-248E-0F766667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0052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D0085-BC79-7341-5E74-F206508B9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C0658-1928-5A5C-1580-8D4E377C3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6E5C4-F0DC-E309-ECE8-A71E21D5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C8CB8-2B4E-2C90-61D3-735FFE93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9BDD1-EE35-AFC2-B3E5-828C8341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5863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6653B-EED9-8AC2-89FB-E3685AFFA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4BA91-8628-96BE-6217-BE3D09C3F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1F4C4-C114-1779-DC31-48C7A734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DAD96-E2D6-C63C-AC5A-A2194F83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CD1CE-FA41-77CD-470E-8F830C7DD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550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EBC9-8D29-6AE6-2A6E-A5F9A76A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F5D53-36BC-9E3D-F7F1-A78863CC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8EC5E-1777-D63D-626D-913DA0DCC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FF729-2126-2C17-B921-B29EFFA98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81C88-326C-A925-9B1A-A1109127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F244F-5B1D-5053-96B3-B75BDE8D2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7149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C63A-032A-B4D1-EE5C-A14B2736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A7BED-3238-A5E6-1E64-88F5A10A8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3AE3A-69F9-0B52-8E19-0558C5924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804FB-8BCF-BF5E-AC93-F87EE00AE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D917F-4985-980C-5799-182C04254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60DDFD-F8D2-AFEE-4F41-50F81484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18EA9E-5CB7-265D-4BB6-154374EB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C52B6D-233F-94FC-14EA-8F39C4F7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8207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803E-5ADE-68B5-252D-BFC29A475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11317-0F74-74F7-82C7-59EDAC93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24B13-A4A7-4796-BF48-7EC2F15E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9DC83-035C-922A-7AFC-0C957942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836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49BB7F-B1E7-4794-FF5B-FA3D63E6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C2F952-9CD5-0801-7ECB-7E760756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7B8E3-6E75-1947-8B2C-81B2F6910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2293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82277-C16C-AADA-5498-FCF7BDB9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0B681-2906-BA75-57E2-666ACDAF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B9AE0-F3D4-B07F-9E91-85A584D7B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0EE94-F6FC-E52C-5ABB-A05A31D6A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ECD23-DAD2-A362-A418-D1E0B7D29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31733-1B46-631C-886E-EB35653B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091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708E-70FD-71F0-2539-FE2D980C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3363B-C8A0-613F-97A8-2DE8F99ED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E84D0-1B2E-FB2E-5DD4-FB63C2424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16B2D-3EFE-9673-34BB-D44112EAD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59940-0E0E-A952-14A2-A0F41FAF4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7639E-C74D-7884-E135-C2344CF62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1975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B73381-99D0-70D8-006A-750FC899E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4B81C-DD39-6CB0-BF6C-F99BA3BF1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E6BEA-0BF3-7101-3060-577DDA44B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A87ED-32EA-4742-A187-86C6159202D4}" type="datetimeFigureOut">
              <a:rPr lang="sv-FI" smtClean="0"/>
              <a:t>2026-04-20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AC990-DAE9-07BF-7849-409583347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70B7E-23C5-DFBE-D1D2-66D67D880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174C7-C6B2-43BC-B100-6436D896722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7093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cs.google.com/forms/d/e/1FAIpQLSdX7624X9Tjs3kKBRe4S3mAfExwj1LVFe43I5xpzaOtl7ehyA/viewform?usp=head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84172E4-88DB-528B-B452-70AB6C2CD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4" y="181672"/>
            <a:ext cx="7505701" cy="6385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F2197D5-2E1F-F8BD-3299-9EDA4219A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" y="5930785"/>
            <a:ext cx="885826" cy="8576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325D85-5284-FAA9-582D-CB4A20E6C6D9}"/>
              </a:ext>
            </a:extLst>
          </p:cNvPr>
          <p:cNvSpPr txBox="1"/>
          <p:nvPr/>
        </p:nvSpPr>
        <p:spPr>
          <a:xfrm>
            <a:off x="-792957" y="2209591"/>
            <a:ext cx="87915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PARGAS IF:s KLUBBMÄSTERSKAP I TERRÄNGLÖPNING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ONSDAG 27.5.2026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VID FINBY SKIDSTADION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endParaRPr lang="en-GB" sz="2000" dirty="0">
              <a:solidFill>
                <a:schemeClr val="bg1"/>
              </a:solidFill>
            </a:endParaRP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sv-FI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249B6F-EBC7-6FBD-3566-E2281FFBA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501208"/>
              </p:ext>
            </p:extLst>
          </p:nvPr>
        </p:nvGraphicFramePr>
        <p:xfrm>
          <a:off x="6645064" y="3792806"/>
          <a:ext cx="5442161" cy="2916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9666">
                  <a:extLst>
                    <a:ext uri="{9D8B030D-6E8A-4147-A177-3AD203B41FA5}">
                      <a16:colId xmlns:a16="http://schemas.microsoft.com/office/drawing/2014/main" val="3184995256"/>
                    </a:ext>
                  </a:extLst>
                </a:gridCol>
                <a:gridCol w="1855859">
                  <a:extLst>
                    <a:ext uri="{9D8B030D-6E8A-4147-A177-3AD203B41FA5}">
                      <a16:colId xmlns:a16="http://schemas.microsoft.com/office/drawing/2014/main" val="2151850425"/>
                    </a:ext>
                  </a:extLst>
                </a:gridCol>
                <a:gridCol w="1726636">
                  <a:extLst>
                    <a:ext uri="{9D8B030D-6E8A-4147-A177-3AD203B41FA5}">
                      <a16:colId xmlns:a16="http://schemas.microsoft.com/office/drawing/2014/main" val="897861620"/>
                    </a:ext>
                  </a:extLst>
                </a:gridCol>
              </a:tblGrid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sv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sv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lass</a:t>
                      </a: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sv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träcka</a:t>
                      </a:r>
                    </a:p>
                  </a:txBody>
                  <a:tcPr marL="228600" marR="228600" marT="57150" marB="5715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34571"/>
                  </a:ext>
                </a:extLst>
              </a:tr>
              <a:tr h="631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17:00 -17:30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i-FI" sz="1600" dirty="0">
                          <a:effectLst/>
                        </a:rPr>
                        <a:t>Efteranmälan  och utdelning av tävlingsnummer 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599423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18:00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b="1" dirty="0">
                          <a:effectLst/>
                        </a:rPr>
                        <a:t>F/P7, F/P9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b="1">
                          <a:effectLst/>
                        </a:rPr>
                        <a:t>700 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39200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18:10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 dirty="0">
                          <a:effectLst/>
                        </a:rPr>
                        <a:t>F/P11, F/P13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>
                          <a:effectLst/>
                        </a:rPr>
                        <a:t>2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87403"/>
                  </a:ext>
                </a:extLst>
              </a:tr>
              <a:tr h="631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18:18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 dirty="0">
                          <a:effectLst/>
                        </a:rPr>
                        <a:t>F/P15, </a:t>
                      </a: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D/H17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D/H60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b="1">
                          <a:effectLst/>
                        </a:rPr>
                        <a:t>4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329876"/>
                  </a:ext>
                </a:extLst>
              </a:tr>
              <a:tr h="413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v-FI" sz="1600" dirty="0">
                          <a:effectLst/>
                        </a:rPr>
                        <a:t>18:33</a:t>
                      </a:r>
                      <a:endParaRPr lang="sv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D/H, D/H40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 km</a:t>
                      </a:r>
                      <a:endParaRPr lang="sv-FI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28600" marR="228600" marT="57150" marB="5715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23116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D58C0E0-686A-CA07-811B-6F6A00B0B34E}"/>
              </a:ext>
            </a:extLst>
          </p:cNvPr>
          <p:cNvSpPr txBox="1"/>
          <p:nvPr/>
        </p:nvSpPr>
        <p:spPr>
          <a:xfrm>
            <a:off x="7610475" y="217079"/>
            <a:ext cx="44767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Alla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Piffens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medlemmar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är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välkomna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att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delta!</a:t>
            </a:r>
          </a:p>
          <a:p>
            <a:pPr algn="ctr"/>
            <a:endParaRPr lang="en-GB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Ingen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startavgift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ctr"/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(För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andra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än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PIF-</a:t>
            </a:r>
            <a:r>
              <a:rPr lang="en-GB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medlemmar</a:t>
            </a:r>
            <a:r>
              <a:rPr lang="en-GB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10€)</a:t>
            </a:r>
          </a:p>
          <a:p>
            <a:pPr algn="ctr"/>
            <a:endParaRPr lang="en-GB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Anmäl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dig </a:t>
            </a:r>
            <a:r>
              <a:rPr lang="en-GB" sz="2400" b="1" dirty="0" err="1">
                <a:solidFill>
                  <a:schemeClr val="bg2">
                    <a:lumMod val="1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här</a:t>
            </a:r>
            <a:r>
              <a:rPr lang="en-GB" sz="24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ctr"/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senast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25.5.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sv-FI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B1647E-7D4E-3101-9623-D1631ACD17F6}"/>
              </a:ext>
            </a:extLst>
          </p:cNvPr>
          <p:cNvSpPr txBox="1"/>
          <p:nvPr/>
        </p:nvSpPr>
        <p:spPr>
          <a:xfrm>
            <a:off x="1304925" y="6543675"/>
            <a:ext cx="3295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Arr. </a:t>
            </a:r>
            <a:r>
              <a:rPr lang="en-GB" sz="1400" dirty="0" err="1"/>
              <a:t>Friidrotts</a:t>
            </a:r>
            <a:r>
              <a:rPr lang="en-GB" sz="1400" dirty="0"/>
              <a:t>- och </a:t>
            </a:r>
            <a:r>
              <a:rPr lang="en-GB" sz="1400" dirty="0" err="1"/>
              <a:t>skidsektionen</a:t>
            </a:r>
            <a:endParaRPr lang="sv-FI" sz="1400" dirty="0"/>
          </a:p>
        </p:txBody>
      </p:sp>
    </p:spTree>
    <p:extLst>
      <p:ext uri="{BB962C8B-B14F-4D97-AF65-F5344CB8AC3E}">
        <p14:creationId xmlns:p14="http://schemas.microsoft.com/office/powerpoint/2010/main" val="2420475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99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Sido Vinden</dc:creator>
  <cp:lastModifiedBy>Sido Vinden</cp:lastModifiedBy>
  <cp:revision>14</cp:revision>
  <dcterms:created xsi:type="dcterms:W3CDTF">2026-04-04T06:22:21Z</dcterms:created>
  <dcterms:modified xsi:type="dcterms:W3CDTF">2026-04-21T14:34:59Z</dcterms:modified>
</cp:coreProperties>
</file>